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85" r:id="rId4"/>
    <p:sldId id="257" r:id="rId5"/>
    <p:sldId id="258" r:id="rId6"/>
    <p:sldId id="286" r:id="rId7"/>
    <p:sldId id="259" r:id="rId8"/>
    <p:sldId id="287" r:id="rId9"/>
    <p:sldId id="288" r:id="rId10"/>
    <p:sldId id="261" r:id="rId11"/>
    <p:sldId id="262" r:id="rId12"/>
    <p:sldId id="266" r:id="rId13"/>
    <p:sldId id="268" r:id="rId14"/>
    <p:sldId id="296" r:id="rId15"/>
    <p:sldId id="263" r:id="rId16"/>
    <p:sldId id="264" r:id="rId17"/>
    <p:sldId id="265" r:id="rId18"/>
    <p:sldId id="267" r:id="rId19"/>
    <p:sldId id="282" r:id="rId20"/>
    <p:sldId id="297" r:id="rId21"/>
    <p:sldId id="269" r:id="rId22"/>
    <p:sldId id="294" r:id="rId23"/>
    <p:sldId id="270" r:id="rId24"/>
    <p:sldId id="295" r:id="rId25"/>
    <p:sldId id="293" r:id="rId26"/>
    <p:sldId id="278" r:id="rId27"/>
    <p:sldId id="272" r:id="rId28"/>
    <p:sldId id="298" r:id="rId29"/>
    <p:sldId id="280" r:id="rId30"/>
    <p:sldId id="292" r:id="rId31"/>
    <p:sldId id="299" r:id="rId32"/>
    <p:sldId id="291" r:id="rId33"/>
    <p:sldId id="274" r:id="rId34"/>
    <p:sldId id="281" r:id="rId35"/>
    <p:sldId id="273" r:id="rId36"/>
    <p:sldId id="289" r:id="rId37"/>
    <p:sldId id="276" r:id="rId38"/>
    <p:sldId id="277" r:id="rId39"/>
    <p:sldId id="271" r:id="rId40"/>
    <p:sldId id="275" r:id="rId41"/>
    <p:sldId id="283" r:id="rId42"/>
    <p:sldId id="28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FkLtKVz6dQ4Fido7A/mzA==" hashData="weY4QO6tjAWj6l6RR5D3JdRJZ2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trips dir="r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1084671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214554"/>
            <a:ext cx="3599166" cy="2357454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</a:rPr>
              <a:t>История </a:t>
            </a:r>
            <a:br>
              <a:rPr lang="ru-RU" sz="6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</a:rPr>
              <a:t>робототехники</a:t>
            </a:r>
            <a:endParaRPr lang="ru-RU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Рисунок 4" descr="1301084667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500306"/>
            <a:ext cx="3124480" cy="2093402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pic>
        <p:nvPicPr>
          <p:cNvPr id="7" name="Рисунок 6" descr="1301084627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714752"/>
            <a:ext cx="2871782" cy="203178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4400" y="5572140"/>
            <a:ext cx="8229600" cy="106204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cap="all" dirty="0" err="1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Ковшиной</a:t>
            </a:r>
            <a:r>
              <a:rPr lang="ru-RU" sz="2000" b="1" cap="all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Елены Владимировны, </a:t>
            </a:r>
            <a:endParaRPr lang="en-US" sz="2000" b="1" cap="all" dirty="0" smtClean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400" b="1" cap="all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учителя начальных классов МАОУ НОШ № 2 г. Зеленоградска Калининградской области</a:t>
            </a:r>
            <a:r>
              <a:rPr lang="ru-RU" sz="2000" b="1" cap="all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1400" b="1" i="0" u="none" strike="noStrike" kern="1200" cap="all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Робот </a:t>
            </a:r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</a:rPr>
              <a:t>Unimate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с механической рукой, разработанный для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General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Motors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в 1961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http://domir.ru/it/images/Unimate-assembly-line-robot%282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143668" cy="507209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3116"/>
            <a:ext cx="7086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В современном мире используются миллионы роботов…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в космосе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Рисунок 6" descr="1301084720_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571612"/>
            <a:ext cx="4375577" cy="350046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86314" y="5357826"/>
            <a:ext cx="35719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 err="1" smtClean="0"/>
              <a:t>Robonaut</a:t>
            </a:r>
            <a:r>
              <a:rPr lang="ru-RU" sz="2800" dirty="0" smtClean="0"/>
              <a:t> 2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ciencia_cultura-424210613-12851068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791855" cy="47482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на войне 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f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3276972" cy="3571900"/>
          </a:xfrm>
          <a:ln w="25400">
            <a:solidFill>
              <a:schemeClr val="tx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786322"/>
            <a:ext cx="3071834" cy="642942"/>
          </a:xfrm>
          <a:prstGeom prst="rect">
            <a:avLst/>
          </a:prstGeom>
        </p:spPr>
        <p:txBody>
          <a:bodyPr vert="horz" anchor="ctr">
            <a:normAutofit fontScale="5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Робот -сапёр</a:t>
            </a:r>
            <a:endParaRPr kumimoji="0" lang="ru-RU" sz="4400" b="1" i="0" u="none" strike="noStrike" kern="1200" cap="none" spc="0" normalizeH="0" noProof="0" dirty="0">
              <a:ln w="6350"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1301084635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974746" cy="26432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Рисунок 6" descr="1301084637_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071942"/>
            <a:ext cx="3714776" cy="250283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работают, исследуют, спасают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Рисунок 4" descr="1301084662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428736"/>
            <a:ext cx="3571900" cy="26098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Рисунок 6" descr="1301084709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14818"/>
            <a:ext cx="3500462" cy="24153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 descr="1301084696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500174"/>
            <a:ext cx="3429024" cy="24731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Рисунок 9" descr="1301084667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214818"/>
            <a:ext cx="3500462" cy="23950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управляют самолётами и поездами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ul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214422"/>
            <a:ext cx="4409330" cy="3071834"/>
          </a:xfrm>
          <a:ln w="25400">
            <a:solidFill>
              <a:schemeClr val="tx1"/>
            </a:solidFill>
          </a:ln>
        </p:spPr>
      </p:pic>
      <p:pic>
        <p:nvPicPr>
          <p:cNvPr id="5" name="Рисунок 4" descr="bullet-t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429132"/>
            <a:ext cx="3429024" cy="22604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Рисунок 5" descr="6105697638pr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428868"/>
            <a:ext cx="3304008" cy="26432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спускаются в жерла вулканов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arriveAtA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285860"/>
            <a:ext cx="3837399" cy="5116532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и на дно океана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depth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7000924" cy="5250693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собирают автомобили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Содержимое 5" descr="Body_shop_7_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214422"/>
            <a:ext cx="3571900" cy="5338800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– погрузчики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Содержимое 3" descr="1301084635_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4266631" cy="27146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Содержимое 6" descr="1301084655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5286380" cy="37070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086600" cy="1152540"/>
          </a:xfrm>
        </p:spPr>
        <p:txBody>
          <a:bodyPr/>
          <a:lstStyle/>
          <a:p>
            <a:r>
              <a:rPr lang="ru-RU" sz="6000" dirty="0" smtClean="0">
                <a:solidFill>
                  <a:schemeClr val="tx1">
                    <a:lumMod val="95000"/>
                  </a:schemeClr>
                </a:solidFill>
              </a:rPr>
              <a:t>Робот - это</a:t>
            </a:r>
            <a:endParaRPr lang="ru-RU" sz="6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7290" y="2143116"/>
            <a:ext cx="70866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(</a:t>
            </a:r>
            <a:r>
              <a:rPr lang="ru-RU" sz="3200" dirty="0" err="1" smtClean="0"/>
              <a:t>чеш</a:t>
            </a:r>
            <a:r>
              <a:rPr lang="ru-RU" sz="3200" dirty="0" smtClean="0"/>
              <a:t>. </a:t>
            </a:r>
            <a:r>
              <a:rPr lang="ru-RU" sz="3200" dirty="0" err="1" smtClean="0"/>
              <a:t>robot</a:t>
            </a:r>
            <a:r>
              <a:rPr lang="ru-RU" sz="3200" dirty="0" smtClean="0"/>
              <a:t>) — механическое устройство, которое частично или полностью заменяет человека при выполнении работ в опасных для жизни условиях или при относительной недоступности объекта.</a:t>
            </a:r>
          </a:p>
          <a:p>
            <a:endParaRPr lang="ru-RU" sz="32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- охранники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301084690_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6814436" cy="53578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- спасатели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Содержимое 5" descr="123126-6149_re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214422"/>
            <a:ext cx="5643603" cy="5291977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роботы для ферм, выращивающих шампиньоны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warwi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000792" cy="4680618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</a:rPr>
              <a:t>робот на ликвидации последствий чернобыльской аварии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domir.ru/it/images/Chernobyl-robot%281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214422"/>
            <a:ext cx="3929090" cy="5357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- учителя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Japan_Teacher_Robot_343617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5784" y="1357298"/>
            <a:ext cx="7752757" cy="4951427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в медицине 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301084627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000372"/>
            <a:ext cx="4341814" cy="3071834"/>
          </a:xfrm>
          <a:ln w="25400">
            <a:solidFill>
              <a:schemeClr val="tx1"/>
            </a:solidFill>
          </a:ln>
        </p:spPr>
      </p:pic>
      <p:pic>
        <p:nvPicPr>
          <p:cNvPr id="5" name="Содержимое 3" descr="http://domir.ru/it/images/Da-Vinci-medical-robot%281%2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4071966" cy="292895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робот-аптекарь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http://domir.ru/it/images/Robby-the-Robotic-Pharmacis%281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7286676" cy="492922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HelpMate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– робот – курьер,</a:t>
            </a:r>
            <a:b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доставляющий лекарства и документы в больницах или офисах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helpmate-n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767154" cy="4845214"/>
          </a:xfrm>
          <a:ln w="25400">
            <a:solidFill>
              <a:schemeClr val="tx1"/>
            </a:solidFill>
          </a:ln>
        </p:spPr>
      </p:pic>
      <p:pic>
        <p:nvPicPr>
          <p:cNvPr id="5" name="Содержимое 3" descr="1301084621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857496"/>
            <a:ext cx="4281525" cy="28525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робот-сиделка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actroid-f-robot-nur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8783" y="1285860"/>
            <a:ext cx="6987288" cy="4891102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наноробот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в кровеносном сосуде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http://domir.ru/it/images/Nanobot-Among-Red-Blood-Ce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4286280" cy="5286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7970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Аль-Джазари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(1136—1206) 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– арабский учёный и изобретатель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Al-Jazari_portr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2500330" cy="3546568"/>
          </a:xfrm>
          <a:ln w="25400">
            <a:solidFill>
              <a:schemeClr val="tx1"/>
            </a:solidFill>
          </a:ln>
        </p:spPr>
      </p:pic>
      <p:pic>
        <p:nvPicPr>
          <p:cNvPr id="5" name="Рисунок 4" descr="Al-Jazari_-_A_Musical_T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428868"/>
            <a:ext cx="5684750" cy="41434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роботы-помощники по дому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301084673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153072" cy="30940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Рисунок 4" descr="1301084689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214554"/>
            <a:ext cx="5336332" cy="44291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роботы-официанты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278563082_robot-furo-header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214422"/>
            <a:ext cx="2709580" cy="5274649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роботы для спорта и развлечения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Содержимое 5" descr="1301084637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4000504"/>
            <a:ext cx="3357587" cy="2299947"/>
          </a:xfrm>
          <a:ln w="25400">
            <a:solidFill>
              <a:schemeClr val="tx1"/>
            </a:solidFill>
          </a:ln>
        </p:spPr>
      </p:pic>
      <p:pic>
        <p:nvPicPr>
          <p:cNvPr id="7" name="Рисунок 6" descr="1301084641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071546"/>
            <a:ext cx="3509511" cy="225924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Рисунок 8" descr="1301084681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5014922" cy="32032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Содержимое 3" descr="1301084701_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071546"/>
            <a:ext cx="3357586" cy="22411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Андроид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– </a:t>
            </a:r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человекоподный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робот 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216qrioblocks450x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286148" cy="4228178"/>
          </a:xfrm>
          <a:ln w="25400">
            <a:solidFill>
              <a:schemeClr val="tx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14942" y="5857892"/>
            <a:ext cx="2357454" cy="78581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 smtClean="0"/>
              <a:t>ASIMO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Asimo_ASIMO-2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643050"/>
            <a:ext cx="3350978" cy="414340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14414" y="5857892"/>
            <a:ext cx="2357454" cy="78581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 err="1" smtClean="0"/>
              <a:t>Qrio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Albert HUBO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Einstein-Hu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000108"/>
            <a:ext cx="3383448" cy="5308617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omir.ru/it/images/Sony-SDR-3X-Robot-football%281%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4"/>
            <a:ext cx="4357718" cy="60722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0108466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57166"/>
            <a:ext cx="5102499" cy="461138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Содержимое 6" descr="1301084692_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643314"/>
            <a:ext cx="3972637" cy="2934786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робособаки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ers210silverl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357298"/>
            <a:ext cx="3709070" cy="5110075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робот-тюлень повышает настроение пожилым людям 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2c251ed963a3f17e34a3adf5cb6960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4143404" cy="3225936"/>
          </a:xfrm>
        </p:spPr>
      </p:pic>
      <p:pic>
        <p:nvPicPr>
          <p:cNvPr id="5" name="Рисунок 4" descr="727ca0c71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3929066" cy="39290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робот - газонокосилка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574312_f5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4848329" cy="5072098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Леонардо да Винчи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89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714488"/>
            <a:ext cx="4857784" cy="4857784"/>
          </a:xfrm>
          <a:solidFill>
            <a:schemeClr val="accent1"/>
          </a:solidFill>
          <a:ln w="25400">
            <a:solidFill>
              <a:schemeClr val="tx1"/>
            </a:solidFill>
          </a:ln>
        </p:spPr>
      </p:pic>
      <p:pic>
        <p:nvPicPr>
          <p:cNvPr id="5" name="Рисунок 4" descr="58370418_12467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3450576" cy="314327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Roomba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– робот-пылесос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20070822091041_5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3370" y="1279477"/>
            <a:ext cx="3916018" cy="5221357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</a:rPr>
              <a:t>робомуха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http://domir.ru/it/images/Robotic-Surveillance-Fl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357298"/>
            <a:ext cx="3786213" cy="514353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</a:rPr>
              <a:t>Айзек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 Азимов – писатель-фантаст</a:t>
            </a:r>
            <a:r>
              <a:rPr lang="ru-RU" sz="3600" b="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00108"/>
            <a:ext cx="2786082" cy="232173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14686"/>
            <a:ext cx="8715436" cy="3643314"/>
          </a:xfrm>
          <a:prstGeom prst="rect">
            <a:avLst/>
          </a:prstGeom>
        </p:spPr>
        <p:txBody>
          <a:bodyPr vert="horz" anchor="ctr">
            <a:normAutofit fontScale="4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/>
            <a:r>
              <a:rPr lang="ru-RU" sz="5300" b="1" dirty="0" smtClean="0">
                <a:latin typeface="+mj-lt"/>
              </a:rPr>
              <a:t>1.  Робот не может причинить вреда человеку или своим бездействием допустить, чтобы человеку был причинён вред.</a:t>
            </a:r>
          </a:p>
          <a:p>
            <a:pPr lvl="0"/>
            <a:endParaRPr lang="ru-RU" sz="5300" dirty="0" smtClean="0">
              <a:latin typeface="+mj-lt"/>
            </a:endParaRPr>
          </a:p>
          <a:p>
            <a:pPr lvl="0"/>
            <a:r>
              <a:rPr lang="ru-RU" sz="5300" b="1" dirty="0" smtClean="0">
                <a:latin typeface="+mj-lt"/>
              </a:rPr>
              <a:t>2.  Робот должен выполнять приказы человека, кроме приказов, противоречащих Первому закону.</a:t>
            </a:r>
          </a:p>
          <a:p>
            <a:pPr lvl="0"/>
            <a:endParaRPr lang="ru-RU" sz="5300" dirty="0" smtClean="0">
              <a:latin typeface="+mj-lt"/>
            </a:endParaRPr>
          </a:p>
          <a:p>
            <a:pPr lvl="0"/>
            <a:r>
              <a:rPr lang="ru-RU" sz="5300" b="1" dirty="0" smtClean="0">
                <a:latin typeface="+mj-lt"/>
              </a:rPr>
              <a:t>3.  Робот должен заботиться о своей безопасности, если это не противоречит Первому и Второму законам.</a:t>
            </a:r>
            <a:endParaRPr lang="ru-RU" sz="5300" dirty="0" smtClean="0"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Механический лев Леонардо да Винчи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davincis-l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643734" cy="4544313"/>
          </a:xfr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Арчи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Кемпин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в 1893 создал механического солдата </a:t>
            </a: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phot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285728"/>
            <a:ext cx="3500462" cy="3650287"/>
          </a:xfrm>
          <a:ln w="25400">
            <a:solidFill>
              <a:schemeClr val="tx1"/>
            </a:solidFill>
          </a:ln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429000"/>
            <a:ext cx="2714644" cy="32530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714488"/>
            <a:ext cx="4028292" cy="4833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>
                    <a:lumMod val="95000"/>
                  </a:schemeClr>
                </a:solidFill>
              </a:rPr>
              <a:t>Карел Чапек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чешский писатель в 1920 году впервые использовал слово «робот» в пьесе «РУР»</a:t>
            </a: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Содержимое 4" descr="m_198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333773" cy="2500330"/>
          </a:xfrm>
          <a:ln w="25400">
            <a:solidFill>
              <a:schemeClr val="tx1"/>
            </a:solidFill>
          </a:ln>
        </p:spPr>
      </p:pic>
      <p:pic>
        <p:nvPicPr>
          <p:cNvPr id="6" name="Рисунок 5" descr="robote-alquist-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357562"/>
            <a:ext cx="2533265" cy="202031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Рисунок 6" descr="RURpla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143248"/>
            <a:ext cx="2500330" cy="3286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 descr="r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714488"/>
            <a:ext cx="2500330" cy="48171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Венсли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</a:rPr>
              <a:t>- американский инженер и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«Мистер </a:t>
            </a:r>
            <a:r>
              <a:rPr lang="ru-RU" sz="2000" dirty="0" err="1" smtClean="0">
                <a:solidFill>
                  <a:schemeClr val="tx1">
                    <a:lumMod val="95000"/>
                  </a:schemeClr>
                </a:solidFill>
              </a:rPr>
              <a:t>Телевокс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3429024" cy="4572032"/>
          </a:xfrm>
          <a:ln w="25400">
            <a:solidFill>
              <a:schemeClr val="tx1"/>
            </a:solidFill>
          </a:ln>
        </p:spPr>
      </p:pic>
      <p:pic>
        <p:nvPicPr>
          <p:cNvPr id="5" name="Рисунок 4" descr="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857496"/>
            <a:ext cx="5141532" cy="36433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36841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chemeClr val="tx1">
                    <a:lumMod val="95000"/>
                  </a:schemeClr>
                </a:solidFill>
              </a:rPr>
              <a:t>Ричардс</a:t>
            </a:r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– английский инженер в 1928 году создает  робота Эрика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025498" cy="5572164"/>
          </a:xfrm>
          <a:ln w="25400">
            <a:solidFill>
              <a:schemeClr val="tx1"/>
            </a:solidFill>
          </a:ln>
        </p:spPr>
      </p:pic>
      <p:pic>
        <p:nvPicPr>
          <p:cNvPr id="5" name="Рисунок 4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714488"/>
            <a:ext cx="3357586" cy="47058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1868</TotalTime>
  <Words>249</Words>
  <Application>Microsoft Office PowerPoint</Application>
  <PresentationFormat>Экран (4:3)</PresentationFormat>
  <Paragraphs>53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История  робототехники</vt:lpstr>
      <vt:lpstr>Робот - это</vt:lpstr>
      <vt:lpstr>Аль-Джазари (1136—1206)  – арабский учёный и изобретатель</vt:lpstr>
      <vt:lpstr>Леонардо да Винчи</vt:lpstr>
      <vt:lpstr>Механический лев Леонардо да Винчи</vt:lpstr>
      <vt:lpstr>Арчи Кемпин  в 1893 создал механического солдата </vt:lpstr>
      <vt:lpstr>Карел Чапек – чешский писатель в 1920 году впервые использовал слово «робот» в пьесе «РУР»</vt:lpstr>
      <vt:lpstr>Венсли  - американский инженер и «Мистер Телевокс»</vt:lpstr>
      <vt:lpstr>Ричардс  – английский инженер в 1928 году создает  робота Эрика</vt:lpstr>
      <vt:lpstr>Робот Unimate  с механической рукой, разработанный для General Motors в 1961</vt:lpstr>
      <vt:lpstr>В современном мире используются миллионы роботов…</vt:lpstr>
      <vt:lpstr>роботы в космосе</vt:lpstr>
      <vt:lpstr>роботы на войне </vt:lpstr>
      <vt:lpstr>роботы работают, исследуют, спасают</vt:lpstr>
      <vt:lpstr>роботы управляют самолётами и поездами</vt:lpstr>
      <vt:lpstr>роботы спускаются в жерла вулканов</vt:lpstr>
      <vt:lpstr>и на дно океана</vt:lpstr>
      <vt:lpstr>роботы собирают автомобили</vt:lpstr>
      <vt:lpstr>роботы – погрузчики</vt:lpstr>
      <vt:lpstr>роботы - охранники</vt:lpstr>
      <vt:lpstr>роботы - спасатели</vt:lpstr>
      <vt:lpstr>роботы для ферм, выращивающих шампиньоны</vt:lpstr>
      <vt:lpstr>робот на ликвидации последствий чернобыльской аварии </vt:lpstr>
      <vt:lpstr>роботы - учителя</vt:lpstr>
      <vt:lpstr>роботы в медицине </vt:lpstr>
      <vt:lpstr>робот-аптекарь</vt:lpstr>
      <vt:lpstr>HelpMate – робот – курьер,  доставляющий лекарства и документы в больницах или офисах</vt:lpstr>
      <vt:lpstr>робот-сиделка</vt:lpstr>
      <vt:lpstr>наноробот в кровеносном сосуде</vt:lpstr>
      <vt:lpstr>роботы-помощники по дому</vt:lpstr>
      <vt:lpstr>роботы-официанты</vt:lpstr>
      <vt:lpstr>роботы для спорта и развлечения</vt:lpstr>
      <vt:lpstr>Андроид – человекоподный робот </vt:lpstr>
      <vt:lpstr>Albert HUBO </vt:lpstr>
      <vt:lpstr>Слайд 35</vt:lpstr>
      <vt:lpstr>Слайд 36</vt:lpstr>
      <vt:lpstr>робособаки</vt:lpstr>
      <vt:lpstr>робот-тюлень повышает настроение пожилым людям </vt:lpstr>
      <vt:lpstr>робот - газонокосилка</vt:lpstr>
      <vt:lpstr>Roomba – робот-пылесос</vt:lpstr>
      <vt:lpstr>робомуха </vt:lpstr>
      <vt:lpstr>Айзек Азимов – писатель-фантаст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робототехники</dc:title>
  <dc:creator>kemirenda</dc:creator>
  <cp:lastModifiedBy>kemirenda</cp:lastModifiedBy>
  <cp:revision>76</cp:revision>
  <dcterms:created xsi:type="dcterms:W3CDTF">2011-07-05T22:48:33Z</dcterms:created>
  <dcterms:modified xsi:type="dcterms:W3CDTF">2011-07-07T20:55:17Z</dcterms:modified>
</cp:coreProperties>
</file>