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0"/>
  </p:notesMasterIdLst>
  <p:handoutMasterIdLst>
    <p:handoutMasterId r:id="rId61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  <p:sldId id="340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721" autoAdjust="0"/>
  </p:normalViewPr>
  <p:slideViewPr>
    <p:cSldViewPr snapToGrid="0" showGuides="1">
      <p:cViewPr>
        <p:scale>
          <a:sx n="79" d="100"/>
          <a:sy n="79" d="100"/>
        </p:scale>
        <p:origin x="-34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15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ru-RU" smtClean="0"/>
              <a:t>10.08.2014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ru-RU" noProof="0" smtClean="0"/>
              <a:t>10.08.2014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стольная иг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1</a:t>
            </a:r>
            <a:endParaRPr lang="ru-RU" noProof="0" dirty="0"/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45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0" name="Текст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5" name="Текст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0" name="Текст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6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2</a:t>
            </a:r>
            <a:endParaRPr lang="ru-RU" noProof="0" dirty="0"/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6" name="Текст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1" name="Текст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6" name="Текст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1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 </a:t>
            </a:r>
            <a:r>
              <a:rPr lang="ru-RU" noProof="0" dirty="0" smtClean="0"/>
              <a:t>3</a:t>
            </a:r>
            <a:endParaRPr lang="ru-RU" noProof="0" dirty="0"/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7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2" name="Текст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7" name="Текст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2" name="Текст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4</a:t>
            </a:r>
            <a:endParaRPr lang="ru-RU" noProof="0" dirty="0"/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8" name="Текст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3" name="Текст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8" name="Текст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3" name="Текст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9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4" name="Текст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9" name="Текст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4" name="Текст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3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данной игровой панели можно ввести собственные категории и значения в баллах.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вопросы и ответы в предоставленных слайдах.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поле с числовым значением для перехода к соответствующему вопросу,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а затем 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еще раз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для перехода на слайд ответа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.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левый треугольник для возвращения на данный слайд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4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90229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5185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5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вопросы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5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2364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dirty="0" smtClean="0"/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1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левый треугольник,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1001068" y="5913206"/>
            <a:ext cx="7969542" cy="781394"/>
          </a:xfrm>
        </p:spPr>
        <p:txBody>
          <a:bodyPr/>
          <a:lstStyle>
            <a:lvl1pPr>
              <a:defRPr lang="en-US" sz="2400" b="0" i="0" baseline="0" smtClean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  <p:sp>
        <p:nvSpPr>
          <p:cNvPr id="14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8406"/>
            <a:ext cx="7969542" cy="781394"/>
          </a:xfrm>
        </p:spPr>
        <p:txBody>
          <a:bodyPr/>
          <a:lstStyle>
            <a:lvl1pPr>
              <a:defRPr lang="ru-RU" sz="2400" b="0" i="0" baseline="0" noProof="0" smtClean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2: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6251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434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3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3318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068" y="4959479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1068" y="884720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ru-RU" noProof="0" smtClean="0"/>
              <a:t>10.08.2014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Текст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1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«Такие разные растения»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" action="ppaction://hlinksldjump"/>
            </a:endParaRPr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3" action="ppaction://hlinksldjump"/>
            </a:endParaRPr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4" action="ppaction://hlinksldjump"/>
            </a:endParaRPr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5" action="ppaction://hlinksldjump"/>
            </a:endParaRPr>
          </a:p>
        </p:txBody>
      </p:sp>
      <p:sp>
        <p:nvSpPr>
          <p:cNvPr id="148" name="Текст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6" action="ppaction://hlinksldjump"/>
            </a:endParaRPr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2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гостях у деревьев»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7" action="ppaction://hlinksldjump"/>
            </a:endParaRPr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8" action="ppaction://hlinksldjump"/>
            </a:endParaRPr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9" action="ppaction://hlinksldjump"/>
            </a:endParaRPr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0" action="ppaction://hlinksldjump"/>
            </a:endParaRPr>
          </a:p>
        </p:txBody>
      </p:sp>
      <p:sp>
        <p:nvSpPr>
          <p:cNvPr id="149" name="Текст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1" action="ppaction://hlinksldjump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3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«Цветы»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2" action="ppaction://hlinksldjump"/>
            </a:endParaRPr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3" action="ppaction://hlinksldjump"/>
            </a:endParaRPr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4" action="ppaction://hlinksldjump"/>
            </a:endParaRPr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5" action="ppaction://hlinksldjump"/>
            </a:endParaRPr>
          </a:p>
        </p:txBody>
      </p:sp>
      <p:sp>
        <p:nvSpPr>
          <p:cNvPr id="150" name="Текст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6" action="ppaction://hlinksldjump"/>
            </a:endParaRPr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4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«Фрукты и ягоды»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7" action="ppaction://hlinksldjump"/>
            </a:endParaRPr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8" action="ppaction://hlinksldjump"/>
            </a:endParaRPr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9" action="ppaction://hlinksldjump"/>
            </a:endParaRPr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0" action="ppaction://hlinksldjump"/>
            </a:endParaRPr>
          </a:p>
        </p:txBody>
      </p:sp>
      <p:sp>
        <p:nvSpPr>
          <p:cNvPr id="151" name="Текст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1" action="ppaction://hlinksldjump"/>
            </a:endParaRPr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5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«Овощи»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2" action="ppaction://hlinksldjump"/>
            </a:endParaRPr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3" action="ppaction://hlinksldjump"/>
            </a:endParaRPr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4" action="ppaction://hlinksldjump"/>
            </a:endParaRPr>
          </a:p>
        </p:txBody>
      </p:sp>
      <p:sp>
        <p:nvSpPr>
          <p:cNvPr id="147" name="Текст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5" action="ppaction://hlinksldjump"/>
            </a:endParaRPr>
          </a:p>
        </p:txBody>
      </p:sp>
      <p:sp>
        <p:nvSpPr>
          <p:cNvPr id="152" name="Текст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6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высокая трава на Земле.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Бамбук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2: «В</a:t>
            </a:r>
            <a:r>
              <a:rPr lang="ru-RU" sz="54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гостях у деревьев</a:t>
            </a: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Одежда дерева.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– символ России.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Дерево,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которое никто не пугает, а оно дрожит.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Осина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588" y="3404938"/>
            <a:ext cx="10828224" cy="1701634"/>
          </a:xfrm>
        </p:spPr>
        <p:txBody>
          <a:bodyPr>
            <a:normAutofit/>
          </a:bodyPr>
          <a:lstStyle/>
          <a:p>
            <a:pPr algn="ctr" defTabSz="914400">
              <a:spcBef>
                <a:spcPts val="1"/>
              </a:spcBef>
              <a:buNone/>
            </a:pPr>
            <a: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1 </a:t>
            </a:r>
            <a:b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«Такие</a:t>
            </a:r>
            <a:r>
              <a:rPr lang="ru-RU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разные растения</a:t>
            </a:r>
            <a: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dirty="0"/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 медонос – это …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Дерево, из которого делают пианино.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3</a:t>
            </a:r>
            <a:b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«Цветы»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Какому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цветку во все времена, все народы отдавали свое предпочтение?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Розе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dirty="0"/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цветок – символ нашей страны?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Ромашка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цветок стал национальным символом Голландии?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долговечное дерево.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Тюльпан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Семена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какого цветка используют в кулинарии?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Семена мака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цветок является символом Японии?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Хризантема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spcBef>
                <a:spcPts val="1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4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«Фрукты и ягоды»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Любимое лакомство медведей.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Малина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большая ягода.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Арбуз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Ягода,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получившая название из-за темно-синего, почти черного цвета.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Черника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нежный фрукт.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Персик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кислая ягода.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Клюква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5</a:t>
            </a:r>
            <a:b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«Овощи</a:t>
            </a: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Место,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где растут овощи.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Огород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него делают кетчуп.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него вырастет колос, если его не склюет курочка.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Помидор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Родственница арбузов и дынь, плоды которой самые большие из всех овощей.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Тыква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 помидора.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Овощ, в котором содержится много витамина А.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Морковь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24000">
              <a:schemeClr val="bg2">
                <a:lumMod val="75000"/>
                <a:lumOff val="2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3320716"/>
            <a:ext cx="12192000" cy="194911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Викторину подготовила учитель начальных классов ГБОУ СОШ № 2088 «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Грайвороново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Кузина Елена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Беньяминовна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44780" y="541420"/>
            <a:ext cx="60398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царстве растений»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80673" y="2295746"/>
            <a:ext cx="9059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Использованы материалы из книги «Викторины, конкурсы, кроссворды для начальной школы».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Л. Л.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Сушинскас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 А.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Шевердина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Изд-во:  Феникс, 2013</a:t>
            </a:r>
          </a:p>
        </p:txBody>
      </p:sp>
    </p:spTree>
    <p:extLst>
      <p:ext uri="{BB962C8B-B14F-4D97-AF65-F5344CB8AC3E}">
        <p14:creationId xmlns:p14="http://schemas.microsoft.com/office/powerpoint/2010/main" val="283203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Зерно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Сушеная трава, зимний корм коровы.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Сено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Огород для арбузов и дынь.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206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ameBoardColorful_16x9_TP104001205" id="{79A745F3-8376-4B39-A51C-4A55655D8418}" vid="{22E22CF6-1755-4575-A0C8-658FB9E2381E}"/>
    </a:ext>
  </a:extLst>
</a:theme>
</file>

<file path=ppt/theme/theme2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53AB556-06BF-4F6C-964D-E4806431F6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TS104001206</Template>
  <TotalTime>0</TotalTime>
  <Words>474</Words>
  <Application>Microsoft Office PowerPoint</Application>
  <PresentationFormat>Произвольный</PresentationFormat>
  <Paragraphs>194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TS104001206</vt:lpstr>
      <vt:lpstr>Презентация PowerPoint</vt:lpstr>
      <vt:lpstr>Вопросы категории 1  «Такие разные растения»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Вопросы категории 2: «В гостях у деревьев»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Вопросы категории 3 «Цветы»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Вопросы категории 4 «Фрукты и ягоды»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Вопросы категории 5 «Овощи»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Викторину подготовила учитель начальных классов ГБОУ СОШ № 2088 «Грайвороново» Кузина Елена Беньяминовна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2014-07-06T10:58:20Z</dcterms:created>
  <dcterms:modified xsi:type="dcterms:W3CDTF">2014-08-10T12:32:58Z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